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6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C46"/>
    <a:srgbClr val="192D28"/>
    <a:srgbClr val="E1EFAF"/>
    <a:srgbClr val="B1EDBB"/>
    <a:srgbClr val="D2F2EA"/>
    <a:srgbClr val="0D2D25"/>
    <a:srgbClr val="134538"/>
    <a:srgbClr val="0A241D"/>
    <a:srgbClr val="063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7983" autoAdjust="0"/>
  </p:normalViewPr>
  <p:slideViewPr>
    <p:cSldViewPr>
      <p:cViewPr varScale="1">
        <p:scale>
          <a:sx n="112" d="100"/>
          <a:sy n="112" d="100"/>
        </p:scale>
        <p:origin x="168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63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7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28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16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23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49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79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5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1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749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14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8F990-35CB-4614-BBFE-832FE37D81A2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4A1A7-2AB3-4A77-A915-F0FC1E5AB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874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0" y="0"/>
            <a:ext cx="9126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33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46" y="-13909"/>
            <a:ext cx="9180512" cy="687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6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6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591"/>
            <a:ext cx="9144000" cy="690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8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" y="0"/>
            <a:ext cx="91213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7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667" y="-34185"/>
            <a:ext cx="9179667" cy="689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9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514" y="-59822"/>
            <a:ext cx="9195514" cy="693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6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92" y="-17093"/>
            <a:ext cx="9156891" cy="688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91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18" y="-25638"/>
            <a:ext cx="9157018" cy="689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2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2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024" y="-34185"/>
            <a:ext cx="9203536" cy="693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2124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Северюхина</dc:creator>
  <cp:lastModifiedBy>Марина Валерьевна</cp:lastModifiedBy>
  <cp:revision>125</cp:revision>
  <dcterms:created xsi:type="dcterms:W3CDTF">2020-02-17T07:31:51Z</dcterms:created>
  <dcterms:modified xsi:type="dcterms:W3CDTF">2022-03-04T10:18:59Z</dcterms:modified>
</cp:coreProperties>
</file>